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EFFB"/>
    <a:srgbClr val="0059CD"/>
    <a:srgbClr val="0027AA"/>
    <a:srgbClr val="005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29" d="100"/>
          <a:sy n="29" d="100"/>
        </p:scale>
        <p:origin x="-2124" y="1638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39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08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31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00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522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74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832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86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8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872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08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4544D-9E5F-4CF8-AD57-F97E92F64F27}" type="datetimeFigureOut">
              <a:rPr lang="zh-CN" altLang="en-US" smtClean="0"/>
              <a:t>2024-05-10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2352-C44E-4891-8705-4F8BFDAB5C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232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5000">
              <a:srgbClr val="0059CD"/>
            </a:gs>
            <a:gs pos="0">
              <a:srgbClr val="0027AA"/>
            </a:gs>
            <a:gs pos="100000">
              <a:srgbClr val="0027AA"/>
            </a:gs>
            <a:gs pos="67000">
              <a:srgbClr val="0057CB"/>
            </a:gs>
          </a:gsLst>
          <a:lin ang="1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3235940" y="1340495"/>
            <a:ext cx="4177010" cy="41770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295400" y="1519535"/>
            <a:ext cx="220599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Title Goes Here </a:t>
            </a:r>
            <a:r>
              <a:rPr lang="en-US" altLang="zh-CN" sz="8000" dirty="0">
                <a:solidFill>
                  <a:schemeClr val="bg1"/>
                </a:solidFill>
                <a:latin typeface="Arial Black" panose="020B0A04020102020204" pitchFamily="34" charset="0"/>
              </a:rPr>
              <a:t>Title Goes </a:t>
            </a:r>
            <a:r>
              <a:rPr lang="en-US" altLang="zh-CN" sz="8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Here </a:t>
            </a:r>
            <a:r>
              <a:rPr lang="en-US" altLang="zh-CN" sz="8000" dirty="0">
                <a:solidFill>
                  <a:schemeClr val="bg1"/>
                </a:solidFill>
                <a:latin typeface="Arial Black" panose="020B0A04020102020204" pitchFamily="34" charset="0"/>
              </a:rPr>
              <a:t>Title Goes Here Title Goes </a:t>
            </a:r>
            <a:r>
              <a:rPr lang="en-US" altLang="zh-CN" sz="8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Here</a:t>
            </a:r>
            <a:endParaRPr lang="zh-CN" altLang="en-US" sz="8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95400" y="4415135"/>
            <a:ext cx="22059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Author's Name/s </a:t>
            </a:r>
            <a:r>
              <a:rPr lang="en-US" altLang="zh-CN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r>
              <a:rPr lang="en-US" altLang="zh-CN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Author's Name/s Goes Here</a:t>
            </a:r>
            <a:r>
              <a:rPr lang="en-US" altLang="zh-CN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3419445" y="2767281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dirty="0" smtClean="0">
                <a:solidFill>
                  <a:srgbClr val="0059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zh-CN" altLang="en-US" sz="8000" dirty="0">
              <a:solidFill>
                <a:srgbClr val="0059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656986" y="7670904"/>
            <a:ext cx="11833410" cy="9934895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656986" y="6237977"/>
            <a:ext cx="11833410" cy="1332613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142452" y="6411822"/>
            <a:ext cx="4862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13036550" y="7681662"/>
            <a:ext cx="15125434" cy="20542648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13036550" y="6253325"/>
            <a:ext cx="15125434" cy="1317265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8460057" y="6437607"/>
            <a:ext cx="4278420" cy="1859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56986" y="41886982"/>
            <a:ext cx="27504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6</a:t>
            </a:r>
            <a:r>
              <a:rPr lang="en-US" altLang="zh-CN" sz="4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International Conference on Structural Health Monitoring and Integrity Management</a:t>
            </a:r>
            <a:endParaRPr lang="en-US" altLang="zh-CN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656986" y="19553365"/>
            <a:ext cx="11833410" cy="6837763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656986" y="18120438"/>
            <a:ext cx="11833410" cy="1332613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142452" y="18325079"/>
            <a:ext cx="4862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656986" y="28351089"/>
            <a:ext cx="11833410" cy="13253010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圆角矩形 39"/>
          <p:cNvSpPr/>
          <p:nvPr/>
        </p:nvSpPr>
        <p:spPr>
          <a:xfrm>
            <a:off x="656986" y="26918162"/>
            <a:ext cx="11833410" cy="1332613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142452" y="27122803"/>
            <a:ext cx="4862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13036550" y="30193031"/>
            <a:ext cx="15125434" cy="5676339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13036550" y="28769908"/>
            <a:ext cx="15125434" cy="1317265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18119573" y="28954190"/>
            <a:ext cx="495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13036550" y="37917103"/>
            <a:ext cx="15125434" cy="3686996"/>
          </a:xfrm>
          <a:prstGeom prst="roundRect">
            <a:avLst>
              <a:gd name="adj" fmla="val 1828"/>
            </a:avLst>
          </a:prstGeom>
          <a:solidFill>
            <a:schemeClr val="bg1"/>
          </a:solidFill>
          <a:ln w="38100"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圆角矩形 45"/>
          <p:cNvSpPr/>
          <p:nvPr/>
        </p:nvSpPr>
        <p:spPr>
          <a:xfrm>
            <a:off x="13036550" y="36493979"/>
            <a:ext cx="15125434" cy="1317265"/>
          </a:xfrm>
          <a:prstGeom prst="round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0">
                <a:srgbClr val="08EFFB"/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2700000" algn="ctr" rotWithShape="0">
              <a:schemeClr val="accent1">
                <a:lumMod val="5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16057" eaLnBrk="0" fontAlgn="base" hangingPunct="0">
              <a:spcBef>
                <a:spcPct val="0"/>
              </a:spcBef>
              <a:defRPr/>
            </a:pPr>
            <a:endParaRPr lang="en-US" altLang="zh-CN" sz="5669" b="1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6857453" y="36678261"/>
            <a:ext cx="7483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 </a:t>
            </a:r>
            <a:endParaRPr lang="zh-CN" alt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4142452" y="11853521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18168028" y="17181603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8168028" y="32259008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8168028" y="38994432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4142452" y="22187416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4142452" y="34600226"/>
            <a:ext cx="4862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fill in the form 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zh-CN" sz="4800" dirty="0" smtClean="0">
                <a:solidFill>
                  <a:srgbClr val="2E88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zh-CN" sz="4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05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00000">
              <a:schemeClr val="accent5">
                <a:lumMod val="75000"/>
              </a:schemeClr>
            </a:gs>
            <a:gs pos="39000">
              <a:schemeClr val="accent1">
                <a:lumMod val="60000"/>
                <a:lumOff val="40000"/>
              </a:schemeClr>
            </a:gs>
            <a:gs pos="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 defTabSz="1916057" eaLnBrk="0" fontAlgn="base" hangingPunct="0">
          <a:spcBef>
            <a:spcPct val="0"/>
          </a:spcBef>
          <a:defRPr sz="5669" b="1" kern="0" dirty="0">
            <a:solidFill>
              <a:prstClr val="black">
                <a:lumMod val="75000"/>
                <a:lumOff val="25000"/>
              </a:prst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87</Words>
  <Application>Microsoft Office PowerPoint</Application>
  <PresentationFormat>自定义</PresentationFormat>
  <Paragraphs>16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伍艳嫦</dc:creator>
  <cp:lastModifiedBy>wangzhijie588@163.com</cp:lastModifiedBy>
  <cp:revision>19</cp:revision>
  <dcterms:created xsi:type="dcterms:W3CDTF">2024-01-08T08:22:19Z</dcterms:created>
  <dcterms:modified xsi:type="dcterms:W3CDTF">2024-05-10T03:02:14Z</dcterms:modified>
</cp:coreProperties>
</file>